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58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4" r:id="rId18"/>
    <p:sldId id="273" r:id="rId19"/>
    <p:sldId id="268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0000FF"/>
    <a:srgbClr val="33CC33"/>
    <a:srgbClr val="0033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836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97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471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659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225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981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674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58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591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454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720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41AC-3796-4600-AADB-B73037E5DA1B}" type="datetimeFigureOut">
              <a:rPr lang="bg-BG" smtClean="0"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5EF6-F88B-4E4E-AB54-6AD15F037C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30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щина Николаево - официален сайт на община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15" y="476672"/>
            <a:ext cx="2232248" cy="3113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В община Николаево доволни от програма „Сигурност” - Стара Загора -  DarikNews.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2" y="2996952"/>
            <a:ext cx="5112568" cy="33551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иколаево | Йовита НИС ЕОО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81" y="3861048"/>
            <a:ext cx="2746117" cy="20569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971600" y="692696"/>
            <a:ext cx="47525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НИКОЛАЕВО</a:t>
            </a:r>
            <a:endParaRPr lang="bg-BG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9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3.googleusercontent.com/AJQIK0ZaeiQ9k9-xlmp28DGYMFcFYczPF5lPILL6Evs23rosMic_-Y26Eig_RzoqbDOxuwWYXWFYj0tP7anY-KbiVsSEROYvpOiqrbY_LoGBzZs4UkxfZRA7Vf9nDSkGBFO5JZWRhurLyj6uhFrDtj1juQnExwkxaAqhS6n5uW1U2Z2HFF2eYSpJFS_zOwPLdoJ_QlT_diEO4fSc907-WRgjr7hJMiNJIfgmarUXitKR9ct-Zmo_W5JRis7_gSuqg34Wro6Hcdhe0laga-1ZAHMSyuPpagq90c4Ow1QQMTayumfnjDf0EgsD5N-O0Aodk9xAsVgQvBGnPbD5pbVxscpImqKVV48qxZxJChcm5AiYIEqrRrj3QVlxflTKbdWCU5Lo0gbAUaOOpWT2odRg15cQUj76f9xAUw8muM6wQktQswtIR4AvEkOVGf2QLlB8k28bQ_-4fNxZRgniyadh1bBxfD_hWM9eepIPo5T4FhmCq9Pkr26rY7h1b1RlWFxpG0DY-QcAw8x0w6GPT_5XuViCiVzXKX21l0S8POtn-q8bobVunwhqbaL06nTzNwS5alABws6vl9FWUWigjFplHpu8nNgPtxDUJq9JPW1HySEWc0doYJlrs0a4K67dYhgIVLLJKEfg8L0a2Kk7S1LOCrDf0x0xI4vsF04AGNIJBmkCl82zv4em1H0zuGY6IA=w655-h873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359">
            <a:off x="509482" y="342657"/>
            <a:ext cx="2760436" cy="3679177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3.googleusercontent.com/KcjDwp7dIHtDYDj5yZvK08yMemz15U2uoDJbJRb9YQWSZJirrcIqZ03tM31XV7RRZDk2el22gStnjDjKnNinU_u3Ontyj460POc8d6vFoI9oHwUeSspVEzqHU8hV1tmb9ujo8Lxjq2LploYUwm1mtS4NFUQCh_rvmDea8L2A-Mef_slnz04uB4UYcN9WkWDSoWeSt3YAPSYc78Agx7LmyIRxbK17ZuNs5BTcBwRAvg2qCQLCKlgBfYobOHDPHMNBF0lfCbXRcSm5ednSIDQdlo5hqmkUaHKbSmvh1mdiztU_kQjAbngLe3Yn92mIEM8xbl-5ECmK4QhuZTismdWhzhLddClP7OI0l15_IsoRDxVTjPgSiv-Gigqz9qQQ7_WHH2nWs1DqMF6ipYhIFyinRf3mzXvRcdbcYVuGWy1J4OCjHnR74f7ZLxbMdGUl4mBLhzlCSPe5dTVXEhU2b7RFE2dBDFQ9Npw9E7BzW0KAHHYxR_Rjc3EPleTDna6gT-MmiqwdS3D3BZqmKdAqEVBNW_llMART6XyCGjIvYNOF-4MuxwYNYRYYFFAIrJsjQIh_7OPw3RJzinoLOWBz5-4Tdo4X2DeJ9ny6nAYCYgY5A8NsPsjyrDeagf7tPwJCy2Lf0CYobUYvlVeZC95-A9n9gk011E1VXh2oRJQgtyI3oKoWu_8KYfNVXPjekEo9BQ=w655-h873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5271"/>
          <a:stretch/>
        </p:blipFill>
        <p:spPr bwMode="auto">
          <a:xfrm rot="937285">
            <a:off x="5744898" y="433351"/>
            <a:ext cx="2811798" cy="3748889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3.googleusercontent.com/RifmS7Zjc9sIy7st_Z-8SwMntuQQ6BYNjvs4Sos20RsRRif6CSURVNjYW56pWMeWl-BFXVQTua_reB0GqMyqnE06hsm7bf9BUXDzK0-yTHnDagsPu65bjIdSDDH4cXbs-6Yi36mz6LipQ51ZEVDBm37g3uamBiJJMgdbTCTNZAtfiwDkPx5FLzXc2WIU5xfiUQ3xgCzmXynR9w3G9ktYG61JcNVvYCT3IwifbqPEWLJRSqTiXxGLoIMSxK5lv5N7DS6Q_0KCHbhvLH-r6Nn1KXAMdliYnSdCnsSjiczGn_Y5fHljmWyupeJcO_hcIsVNipMXjLZ4fcFkjj4IQCVEgL286utT-hXC4hBgrOiZ_DfE0WtgQH630KjPWqMgmT1ONZXJAu9VQJdYR4EW4dqFyAlsxykjwGw3Ian47xwsAtPm1JH7cD9y-0Fc0Z0tp93WZbb_9_3URZ5lNYtzNHJCVCVfLAI9k_7yb1ZwFoFZOuiElV7XGsD6QdZMliHarvhgjcKph6Z8wkvWHixDYsvGoTwsxDGE5V4-ifDsY5_zM1FdGULrtIMoPBaaN3rOWXCri0mAda98heK8rKAsuZLGr-gg5X-yc_P_QYefK4bKVXkREDUdfYMDUryAq9xnnBMi7UPeEmoyclDbyZO9uCN1uyvMvR4NoYlmHk2kjzG44ebrz3niAhUc5IiOhKJLlg=w1164-h873-no?authuser=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t="18101" b="9341"/>
          <a:stretch/>
        </p:blipFill>
        <p:spPr bwMode="auto">
          <a:xfrm>
            <a:off x="2483768" y="4149080"/>
            <a:ext cx="4032448" cy="2391254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6539524" y="6309501"/>
            <a:ext cx="2448271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Александра Димитрова Атанасова</a:t>
            </a:r>
          </a:p>
          <a:p>
            <a:r>
              <a:rPr lang="bg-BG" sz="1200" dirty="0" smtClean="0"/>
              <a:t>Венелина Колева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6456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uH_BN9kLzS74GwVYFmrYG8EKFimmcW9QRmG2tPbAC-WnDQXUEqSBmzPXbdgkUFe3nm4xhTGs0v-0sn9OFK1rVUUKgB2AnicHNCN4h1PNaEQ7pMqfUoLNCNaYtns0IcPtZoMHDvDRHIfHciYrgYjQNx3KjLuwc7KuROHO6YgOg5qqhZxaYhdlT4rLlXWRGB3Cx-0puFf-vky5EXuGt5RqmMGHNsbc6l7ayzTZFGSmCDIaZCUOc-eSpATvADAVHimxDwJ1nSNncizeJktcED5FX3mdRyIzFP048EHEHnW946hCUYLmKMQfprxdD9_qoP3TgT5G07uRCuWErlbGFFKdVlrK0OrR5yZJZBaIyUvPYwnymoe3bgSpqlVm611A5TL3znm1i5D6sSJ76-xBslKj6ISoIPP7uyjmImvo35W5sb2RUw5z_DLdvdNZWl2BxoG_5E6FFQGJ48QBHFrG9CxAV9zx7QVpFKe9YHYGY-XsAplozpRyuHdXfh-3v4HlJ3zwX0n4zV71HHzx4CBP717lFs9YtnSsj0-v-T-STmZ0N8ahFtQHmVqypXx5MJLOoYENxW3vSF5nGHT-Huc3BkToEUAQzVyJ1LDmT360C3IZwjGPduEwSSI1AEUKEmOUOHmKbust7gfuWJzZkwfEWJo28D8LXpSBg6iRBTqN2kUVcn83-bwgmBWtevC1zqYSog=w655-h873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775"/>
            <a:ext cx="2952328" cy="3934935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h3.googleusercontent.com/ySq4ObKO1SAfXI_8P0ZtzU4KdkqQxGXsB8hewMplgjOqoagHmkQmqdjVoRTHL4bwvbkUzzcd-bg8KgHLjGu9J2XtLLgsMkrOJj2umh7hgKo1SBy-C1MHyOU2Sy6mXx2VffzPtKWeai7S06ymhDcY0G3osfnpwIzqAQRVX55yHDZzsM1bn9HakXiFMgcQe2hZFePqDj5b9ZWiuwSP1iVRynofCAVT87GorJ4gV7qUmCszUFFZU6vSnBweTf4qebOYyK8gIbsVoOKSQWdQtPWtj8sxl-K6bFt-AbwbOIvWda2ZBIgIrmD0fcBtAXuPqABSwML-eMrdwyBwRIhtEXQcBywglU4crE8UC1tXjdCA2TbUFq7QZ_LXe-BHNsbc8DVHYfYK-ECHiw1vGF5cyU2onmeqYS6RSM3tk2ZN2pYmDORhgCHHxx6ructtrFPD8UWN7Id0qvSkiZyPYjdC-EJxwgd1ZwI7DxviZZMA0jUC2puJrReUKGMAGBnwmbm9m-LLHJlnl_mYsnTQzN72-vlK-Rh1pXLSn-6DiAkts5Y0_vLJ-URNXJEhgJODjoGcbUZfRKu43G6tvlGwW-1wEXBi1ddR1nl8K2mIJ8nEpHt4VogxrZvmWQIjMEJfXwogQwB9T0IQZ5kunceB7tpdK_0EFENMxV9c1ECgrTmxLjNywhepdYD50qNfPCkZlckMag=w1164-h873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112568" cy="3834426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lh3.googleusercontent.com/QJyk1aKcCACQqjF7jWOl4ciEfl7b-YdV6wd5L48qpdFpZKWDXknWLcOK6Q9ylI6Fy5w3kQh_ZpQl-Ib2v2YN7LSEG2exTZ8MpU9zuTaXjoE0ISRm0y24uS6VQYo_qNGAQ5xMYkQ9RhlpMB057N69KnV1BHvN_WQ7dso65ZhieaaiQnAYyDWB0FYDzo9cqkbA_pzNMcgfdHMRnWiAHughjZj4jvUzUL7WPLYPnB0ZvonD7JsiO4v9RU_2TvLsEiVRmqggIbXXXzbVuLIjRr2o7-zxVKGpFtrCMCuccrQ3fRQJ-B1Xf7rR2JQ0SrrblqAhYwGupSF9FJP72GTLpjLesw54UHRbp8ganQ8RSNBQprnwjZgBULvLYUekhgKl3HIsPL_REa9tsidc8qnb82P6jf1o2XhOVqcnwY6A5HBBkm4DWoD9AhqJ0cbjOb0TFBHPMI7iv_WQJsSWBGOzjSgZwUIHzcsVMZhZGyY1kpHzKkllLAF836WpxHSArworZWsU9IwGT1ei6WP-zjd08wCFSVOtuwWm8C5oi6y8Kwjmxbqu7dvQoQERU7qt9vA0_NC35NaSLIctc04IiFIbtFBb-L7W6nd8-bamtIHJGotyG3QpcePuzGkQdO_SBSyri3Hus16ghpfTRNQETnRIYw5Q4suI84tbq8SGfL6Bi6R2z_jzV_-BkHkeN9XmLmkN8g=w1164-h873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0" y="4221088"/>
            <a:ext cx="3022024" cy="2266518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lh3.googleusercontent.com/320PpneveN2XS7kgPfnM_B8teFWtf9LgTmf4pZ0LOsYxI8JfbMa1_A6RIOoqNFzUviblLgfFhx5cxfr-MuphCE3oIStQMkzdJ-VcCJcT9vuvhr5P9XgA_MsJy5dkU0Ssdb0A7-AjSmy_0PeOevN04ipAPbcptWEMHJlu8bcYliQyZiteg3Vb0Jn57v9UnKT3ZoRscP1fnrRjTvMlYPzGlGtkTwlFUIQzvxgHn_Boh3djpgVJ98VUFc8SFk1RkmC_hiZlrMDOY0NNrnGUVB2-Pie7yaYN5ZnqVcUG_od-ReSDiv-Ux6B0qjxa3Hs2Ku_BdqtpDja6Uq_GMHvQ8rHermFL-rGv-Ci86gylTNraslgowYKVlQQ8Ol2NDzicXUDhgS8y1-uMhp29gfeUHedqvxQm8mcuQcC7ftSWtqrLkIuwJV7wT7lEQhZlwnusiemB36kf0KMexDo_N3-1o7jX6JVK-lvz-Ky_pEE3RRcHalKjrAAyWL-ZaqYgLFMm0GBIqxDRstAAJvBd870Bni8xn-laCuhLxpGzA1isgscWgnWB4uIEm_aDYyghcve-WkdKHp5_M7E63yp5SD60vgJ8sV7B2MNeBhEvlbIBCpzep75HRRPtTg2UX1FQRwIBPYdVfPS_PN1LgkLzwtdx71Ikym7cKFzTA-cp3QOmw4wAuOqeLySXtDgdloFRFf_fww=w1164-h873-no?authuser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t="17299" r="18243" b="8414"/>
          <a:stretch/>
        </p:blipFill>
        <p:spPr bwMode="auto">
          <a:xfrm>
            <a:off x="4940008" y="122383"/>
            <a:ext cx="3020903" cy="2524612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3.googleusercontent.com/J2TFB_X8PqMJnDDgkBbYwY2nPtcJ5wJBWtBErAK8-xaOdm5ljrWAHL7UW8JIoFiREajcB1KXC0KSnQ7VinHRmyrbG7fl_ok-wY1I83q53FOEiWwSJTGZUKqPIGiSb5O-41IodtE5aqlYaREDQole-2gqFat6PujW5B1tkHzWVNOa8ibSyIiFUiT3uiVrCqw996Aifv_0X91_loPAdo69cB5siYS0t_mAKgFWijKyTA5Rx_6x1877oDD5XqEAKz0ToDSPWmzC3B_o-iDs0nHhExYI6rx3wZBoeeCrhfxMUNTBNp_0T2X-re-0fO_AXHVhv-YEviFrFjXALL86OmLJYRkOTSrNxOd3T_6XSPEbF6HYyaHVrUfAIPX1fKqVTwQAq_KvOSRmDO013P1wKP9_kRiMsH8i7a7tzzofknJfyNIUwZOUiQQ0KhMd2AZK57QXOn2ohKF3E15RY_6FyroDl540liBxalNlgyKzB6039w5r9B19HKMIDg6Gbn17nf0ElVCyFXtXu_6QduRsgxTNWGnHKLuF3To4h1yd1PPtG743rl7XarTk3tL7GLfdKez3mCBYTFWNmPlEMXbCl2TZLupR2A8zxYgADvmQfU6A4UUsUUABRqub8l0aZG7R_PIaqVDiSgxopn4leJ5LlEsA8KuBgtPoj23dwvkH6L9WYBm9uACKyvGPQOZDpTQIGw=w1164-h873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8344"/>
            <a:ext cx="4108468" cy="3081351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3.googleusercontent.com/6POg_JZ-sNXRGHwDrgEm_LKnjahA0M2JrP9wlvcSoqfZ7bxMVqDBUV4RqfEg1HoLU5P68zJNoPHJl1BBECJyyaPBVgLLBS21arKefY7TRB-FasZjmVqIZnPoLTgE2M0MSjqxGzCG42j96KB0mJPcVi04y1l_AagCB9eSD8La6eYfYVyxBOas2CaK8AWLaYE2Hlbin9dxwn0qvgOAgCeE5jol3_PFOPrR0VG71EiOGVrWKTMULFrUb4xYAuV1NtGH5dPXfvfNF9joGxBlvPHike2u-5J-Lusckc_MWV5rIxZMGxeu8Xp3EYPk93JbJ5C9JTRYajzMVN_M3SYqpOikGbbeXee_45ktvpn1tKpwerRChMaa9wRNDXrV1KJ2fsSSeNDqDzltG0iDzKxtwFQVsWvho9W_yVRFIZPf8rk2necWMWxgNG_gppoINx7soJFrIW4_JUT8MpkXoDJo_XJYXW2J7P-gsRIOZhy-tBZjO7MytOoMXw1OUInpX-oEImJT0oE3U2XNNgCUPgMJlVI6JHdZgYLKqB2ebRtOZO5mfi5AemX_btKLlWGjiMjSS9WwNnF3snjsqh0JWx50o7OPtOl3SdzB9fMQ3nq1HVBtfw04G70l5KqSMfRKHcrbfaYM2pzQa8klStfCEZiiV6oV6fpsgfOpJB2cMnOD9GzK2Kyxvlj2pROmtd2v4hqewg=w655-h873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r="14786"/>
          <a:stretch/>
        </p:blipFill>
        <p:spPr bwMode="auto">
          <a:xfrm>
            <a:off x="5724128" y="574888"/>
            <a:ext cx="3353309" cy="5904656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6484670" y="6022478"/>
            <a:ext cx="2592767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/>
              <a:t>Кристияна Стойчева Кръстева</a:t>
            </a:r>
          </a:p>
          <a:p>
            <a:pPr algn="ctr"/>
            <a:r>
              <a:rPr lang="bg-BG" sz="1200" b="1" dirty="0" smtClean="0"/>
              <a:t>Татяна Колева</a:t>
            </a:r>
            <a:endParaRPr lang="bg-BG" sz="1200" b="1" dirty="0"/>
          </a:p>
        </p:txBody>
      </p:sp>
      <p:pic>
        <p:nvPicPr>
          <p:cNvPr id="12294" name="Picture 6" descr="https://lh3.googleusercontent.com/yNpLocjdzLgORPIdoH7cXdLf7FUIkdQRbr4kQzKj5RDcX4JuJV3or2ueF7eFuUV8664FxVA8m6btpuQWhKSVD0Hc7qmSWo1-EuAn4awC3cOPuTrB3ci8A8bFObTZ53AMsDM56od57Rf0xSie57PDvCcE9p4Qf_kRnFKBuMAd1lBBS6jRbpHVc7oWlC9wZPbawVkqB-ebBg5MaFQ6tOZ4Awn7jK6UwxPWZ3mqRl3A8gaI4rbzSMM04MkmI61NVawgmCWR1vGXz0ykPWo0OtGLS0KZiaQovOJmzKt5AniEthWkkDG3CAHL6deUDG8_zJytK7otkvGZaMpo9xlR1kZ3MhsVp3OFLm8MqrizEhAuUf4Q0z7NpGl6_4P9URKV5uh-n-Ywjq-RzhLHX51VrtycNDK7ASInlo3VsiAPFs9FC1BJQpqnKsmddWG4c-XLTW2ud12gUGFRK1BCFOYkwDIzTMHPOOErEGBelbafWbpaw1Z_0_ioZVNaETJGmgekjR3WfLpjP17oOmTha5SL2kCSs-221BQsEMssdrT1h4P5lMmrOQA_cId0wo3oeShv2FUorKHLnxvsmm87DsX1waLBvGjYSUtcP0R7ZLkPJxbtQpvSpRb_hLQk3HZhppOBboKBFReBQfcFOMdCopFs7uhUUv-wMvQ2zMavvmPIyEVpkbCEtOZYCHPEdDoCyQAB1A=w1164-h873-no?authuser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8715" r="9500" b="13177"/>
          <a:stretch/>
        </p:blipFill>
        <p:spPr bwMode="auto">
          <a:xfrm>
            <a:off x="1004188" y="246968"/>
            <a:ext cx="4073375" cy="305269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5988\Desktop\коледна изложба\йо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2034" y="1819565"/>
            <a:ext cx="2988429" cy="224132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5988\Desktop\коледна изложба\ел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72091" y="1797143"/>
            <a:ext cx="2976936" cy="223270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5988\Desktop\коледна изложба\силв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3"/>
          <a:stretch/>
        </p:blipFill>
        <p:spPr bwMode="auto">
          <a:xfrm>
            <a:off x="3059832" y="2924944"/>
            <a:ext cx="2841280" cy="341546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2687138" y="404664"/>
            <a:ext cx="3519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Ето и част  от изложбата на коледни играчки и украшения</a:t>
            </a:r>
            <a:endParaRPr lang="bg-BG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35988\Desktop\коледна изложба\али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384376" cy="4513247"/>
          </a:xfrm>
          <a:prstGeom prst="rect">
            <a:avLst/>
          </a:prstGeom>
          <a:noFill/>
          <a:ln w="635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35988\Desktop\коледна изложба\ван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50276"/>
            <a:ext cx="3384376" cy="4547755"/>
          </a:xfrm>
          <a:prstGeom prst="rect">
            <a:avLst/>
          </a:prstGeom>
          <a:noFill/>
          <a:ln w="635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5988\Desktop\коледна изложба\ма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474132" cy="463217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5988\Desktop\коледна изложба\мон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4" b="38205"/>
          <a:stretch/>
        </p:blipFill>
        <p:spPr bwMode="auto">
          <a:xfrm>
            <a:off x="4932040" y="1329728"/>
            <a:ext cx="3536440" cy="463217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35988\Desktop\коледна изложба\дар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1" y="1146377"/>
            <a:ext cx="3872207" cy="516294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35988\Desktop\коледна изложба\сис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32641"/>
            <a:ext cx="3137544" cy="522924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5988\Desktop\коледна изложба\um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" b="32689"/>
          <a:stretch/>
        </p:blipFill>
        <p:spPr bwMode="auto">
          <a:xfrm>
            <a:off x="5364088" y="332656"/>
            <a:ext cx="3105544" cy="3021031"/>
          </a:xfrm>
          <a:prstGeom prst="rect">
            <a:avLst/>
          </a:prstGeom>
          <a:noFill/>
          <a:ln w="7302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35988\Desktop\коледна изложба\6 Дeн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r="18441" b="21957"/>
          <a:stretch/>
        </p:blipFill>
        <p:spPr bwMode="auto">
          <a:xfrm>
            <a:off x="971600" y="188640"/>
            <a:ext cx="1936240" cy="3715638"/>
          </a:xfrm>
          <a:prstGeom prst="rect">
            <a:avLst/>
          </a:prstGeom>
          <a:noFill/>
          <a:ln w="76200">
            <a:solidFill>
              <a:srgbClr val="00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9" b="12886"/>
          <a:stretch/>
        </p:blipFill>
        <p:spPr bwMode="auto">
          <a:xfrm>
            <a:off x="3419872" y="3573016"/>
            <a:ext cx="3227147" cy="2859204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5988\Desktop\коледна изложба\ki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1" b="12891"/>
          <a:stretch/>
        </p:blipFill>
        <p:spPr bwMode="auto">
          <a:xfrm>
            <a:off x="827584" y="692696"/>
            <a:ext cx="4159250" cy="5823512"/>
          </a:xfrm>
          <a:prstGeom prst="rect">
            <a:avLst/>
          </a:prstGeom>
          <a:noFill/>
          <a:ln w="101600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35988\Desktop\коледна изложба\11. Любч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2330" r="28235" b="25258"/>
          <a:stretch/>
        </p:blipFill>
        <p:spPr bwMode="auto">
          <a:xfrm>
            <a:off x="5436096" y="404664"/>
            <a:ext cx="2232248" cy="4662249"/>
          </a:xfrm>
          <a:prstGeom prst="rect">
            <a:avLst/>
          </a:prstGeom>
          <a:noFill/>
          <a:ln w="101600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3.googleusercontent.com/JAXSkxjWc7m4xafpblSXd7_3kBwXQmebNEh6iCXwqKF1GLXxrr0J2QOAqyubq9TSHn-vl2GGr0CjFGNKuuFxibb1BtdsZZB9spoPa_OrMnY3gbDuX3vyWD8VQR7hjY-XsITVfNvWG6MtBJ7_0Tb5cafzg2UXVc9lv_pK-2RJHqhHDKveQkxp1kFeO32GllEWA50j3WPJeTVFHjeei6u18KYTGUzJnkA-hGtlyFr9-K0066q7_FbfVrK6d0d4bCqndJ5m7wQgpGQDIxjFkIFwSpBGYruvFtYXi8dp1o5Nrdk352ewCs-UMjQr2wr0PtDzrQOHXpbYsO7vu6GBUh_DEFBVZYxuBUt6yhk8hBQLAmpkG0A_XpFFNyc_5YM92t3O3P_B8TwnfYbWffJMjMChppiQWcFE-6OH1etUk49Tftng_lvV716W16lmG_eDdBgekGslsunRYS4ybp04F-nLGwScxZPnymi0zo65XOHkvHUFFeKpRuKk4G00CzE9J40PPo6mqdrFiI2bIS3oTQa7wryjcXE09sI-xHDDUhVipIx5uHhq_0MJF7ejzO0foESFz2pFkWQuSYK8OfF7HnFXBtNUAioiOdxYI5FbZgyUZ1Ks-lcr4aBFxXLcJ55QC0mXV7ctvGqDG1tpblt0cDtAhlr8mcNE73TCSH65MZ1_WKrrFhwTep3XR9r6FAx8FA=w1164-h873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5254" r="-966" b="19316"/>
          <a:stretch/>
        </p:blipFill>
        <p:spPr bwMode="auto">
          <a:xfrm>
            <a:off x="376095" y="3068960"/>
            <a:ext cx="8520881" cy="3542357"/>
          </a:xfrm>
          <a:prstGeom prst="rect">
            <a:avLst/>
          </a:prstGeom>
          <a:noFill/>
          <a:ln w="98425" cmpd="dbl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1475656" y="908720"/>
            <a:ext cx="6102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ЧЕСТИТ НУКУЛДЕН!</a:t>
            </a:r>
            <a:endParaRPr lang="bg-B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1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Аз избирам Бъдеще за община Николаево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7975" y="692696"/>
            <a:ext cx="5064497" cy="12241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b="1" i="1" dirty="0" smtClean="0">
                <a:solidFill>
                  <a:srgbClr val="0000FF"/>
                </a:solidFill>
              </a:rPr>
              <a:t>Николаево - място богато на история, природа и културни ценности</a:t>
            </a:r>
            <a:endParaRPr lang="bg-BG" b="1" i="1" dirty="0">
              <a:solidFill>
                <a:srgbClr val="0000FF"/>
              </a:solidFill>
            </a:endParaRPr>
          </a:p>
        </p:txBody>
      </p:sp>
      <p:pic>
        <p:nvPicPr>
          <p:cNvPr id="2056" name="Picture 8" descr="https://upload.wikimedia.org/wikipedia/commons/thumb/5/59/Nikolaevo_war_memorial.jpg/1024px-Nikolaevo_war_memori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7" r="31683"/>
          <a:stretch/>
        </p:blipFill>
        <p:spPr bwMode="auto">
          <a:xfrm>
            <a:off x="5652120" y="980728"/>
            <a:ext cx="3154680" cy="5782072"/>
          </a:xfrm>
          <a:prstGeom prst="rect">
            <a:avLst/>
          </a:prstGeom>
          <a:noFill/>
          <a:ln w="114300" cmpd="dbl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аметникът на ген. Николай Николаевич в централната част на гр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24944"/>
            <a:ext cx="4512501" cy="3384376"/>
          </a:xfrm>
          <a:prstGeom prst="rect">
            <a:avLst/>
          </a:prstGeom>
          <a:noFill/>
          <a:ln w="114300" cmpd="dbl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Култура, образование, религия</a:t>
            </a:r>
            <a:endParaRPr lang="bg-BG" dirty="0"/>
          </a:p>
        </p:txBody>
      </p:sp>
      <p:pic>
        <p:nvPicPr>
          <p:cNvPr id="4100" name="Picture 4" descr="https://upload.wikimedia.org/wikipedia/commons/thumb/9/90/Nikolaevo-church-Cyril-and-Methodius-1897.jpg/1024px-Nikolaevo-church-Cyril-and-Methodius-1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9" y="2852936"/>
            <a:ext cx="2712236" cy="2034177"/>
          </a:xfrm>
          <a:prstGeom prst="rect">
            <a:avLst/>
          </a:prstGeom>
          <a:noFill/>
          <a:ln w="101600" cmpd="dbl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стория - Сайт на ОУ&quot;Св.св.Кирил и Методий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8255" b="4066"/>
          <a:stretch/>
        </p:blipFill>
        <p:spPr bwMode="auto">
          <a:xfrm>
            <a:off x="1114424" y="1330504"/>
            <a:ext cx="6728896" cy="1297170"/>
          </a:xfrm>
          <a:prstGeom prst="rect">
            <a:avLst/>
          </a:prstGeom>
          <a:noFill/>
          <a:ln w="101600" cmpd="dbl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летен концерт в детска градина „Снежанка” гр Николаево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13100" r="75" b="13167"/>
          <a:stretch/>
        </p:blipFill>
        <p:spPr bwMode="auto">
          <a:xfrm>
            <a:off x="2771800" y="4782965"/>
            <a:ext cx="3752341" cy="2075035"/>
          </a:xfrm>
          <a:prstGeom prst="rect">
            <a:avLst/>
          </a:prstGeom>
          <a:noFill/>
          <a:ln w="101600" cmpd="dbl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НЧ „Васил Левски 1923“ гр. Николаево - About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" name="AutoShape 12" descr="НЧ „Васил Левски 1923“ гр. Николаево - About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AutoShape 14" descr="НЧ „Васил Левски 1923“ гр. Николаево - About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4112" name="Picture 16" descr="Проекти | Сдружение Околен Свя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24" y="3097389"/>
            <a:ext cx="2160240" cy="1444661"/>
          </a:xfrm>
          <a:prstGeom prst="rect">
            <a:avLst/>
          </a:prstGeom>
          <a:noFill/>
          <a:ln w="101600" cmpd="dbl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Професионална Гимназия &quot;Атанас Дамянов&quot; - Николаев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7" r="9897" b="12760"/>
          <a:stretch/>
        </p:blipFill>
        <p:spPr bwMode="auto">
          <a:xfrm>
            <a:off x="6228184" y="2852936"/>
            <a:ext cx="2726072" cy="2001826"/>
          </a:xfrm>
          <a:prstGeom prst="rect">
            <a:avLst/>
          </a:prstGeom>
          <a:noFill/>
          <a:ln w="101600" cmpd="dbl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репост Асара (Град Николаев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08" y="332656"/>
            <a:ext cx="3528392" cy="2646294"/>
          </a:xfrm>
          <a:prstGeom prst="rect">
            <a:avLst/>
          </a:prstGeom>
          <a:noFill/>
          <a:ln w="63500" cmpd="dbl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упува земя в град Николае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991455" cy="2664296"/>
          </a:xfrm>
          <a:prstGeom prst="rect">
            <a:avLst/>
          </a:prstGeom>
          <a:noFill/>
          <a:ln w="57150" cmpd="dbl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яма да има ново застрояване в боровата гора на „Картала“ - Болярски нови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32" y="3497285"/>
            <a:ext cx="4144139" cy="2527725"/>
          </a:xfrm>
          <a:prstGeom prst="rect">
            <a:avLst/>
          </a:prstGeom>
          <a:noFill/>
          <a:ln w="63500" cmpd="dbl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547664" y="6381328"/>
            <a:ext cx="22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Сърнена средна гора</a:t>
            </a: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940152" y="616530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Стара планина</a:t>
            </a:r>
            <a:endParaRPr lang="bg-BG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799516" y="3059668"/>
            <a:ext cx="19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Местността </a:t>
            </a:r>
            <a:r>
              <a:rPr lang="bg-BG" dirty="0" err="1" smtClean="0"/>
              <a:t>Асара</a:t>
            </a: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 rot="20421633">
            <a:off x="192070" y="964848"/>
            <a:ext cx="4821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/>
              <a:t>Богата природа и история</a:t>
            </a:r>
            <a:endParaRPr lang="bg-BG" sz="3200" b="1" dirty="0"/>
          </a:p>
        </p:txBody>
      </p:sp>
    </p:spTree>
    <p:extLst>
      <p:ext uri="{BB962C8B-B14F-4D97-AF65-F5344CB8AC3E}">
        <p14:creationId xmlns:p14="http://schemas.microsoft.com/office/powerpoint/2010/main" val="33698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нимка на Wali Ap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3410"/>
            <a:ext cx="4121592" cy="3091195"/>
          </a:xfrm>
          <a:prstGeom prst="rect">
            <a:avLst/>
          </a:prstGeom>
          <a:noFill/>
          <a:ln w="50800" cmpd="dbl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700248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Река Тунджа</a:t>
            </a:r>
            <a:endParaRPr lang="bg-BG" dirty="0"/>
          </a:p>
        </p:txBody>
      </p:sp>
      <p:pic>
        <p:nvPicPr>
          <p:cNvPr id="3076" name="Picture 4" descr="Akulata.com - Fly Fishing In Bulgaria • View topic - Реките около Стара  Заго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26" y="2575246"/>
            <a:ext cx="4196695" cy="3147521"/>
          </a:xfrm>
          <a:prstGeom prst="rect">
            <a:avLst/>
          </a:prstGeom>
          <a:noFill/>
          <a:ln w="63500" cmpd="dbl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6084168" y="5949280"/>
            <a:ext cx="138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Река </a:t>
            </a:r>
            <a:r>
              <a:rPr lang="bg-BG" dirty="0" err="1" smtClean="0"/>
              <a:t>Радова</a:t>
            </a:r>
            <a:endParaRPr lang="bg-BG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692136" y="54868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bg1"/>
                </a:solidFill>
              </a:rPr>
              <a:t>Водата – символ на живот</a:t>
            </a:r>
            <a:endParaRPr lang="bg-BG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НИКУЛДЕН – ПРАЗНИК НА ОБЩИНА НИКОЛАЕВО</a:t>
            </a:r>
            <a:endParaRPr lang="bg-BG" dirty="0"/>
          </a:p>
        </p:txBody>
      </p:sp>
      <p:pic>
        <p:nvPicPr>
          <p:cNvPr id="4" name="Picture 6" descr="Област Стара Загора - Sabori.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83301" cy="2656831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Капаро за - ШАРАН | Риба от Балкани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148" name="Picture 4" descr="Капаро за - ШАРАН | Риба от Балкани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600400" cy="2553012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3203848" y="50131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Рибовъдно стопанство гр.Николаево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38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116633"/>
            <a:ext cx="8856984" cy="79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400" b="1" dirty="0" smtClean="0">
                <a:solidFill>
                  <a:srgbClr val="0033CC"/>
                </a:solidFill>
              </a:rPr>
              <a:t>По случай празника на община Николаево</a:t>
            </a:r>
            <a:endParaRPr lang="bg-BG" b="1" dirty="0">
              <a:solidFill>
                <a:srgbClr val="0033CC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07504" y="836712"/>
            <a:ext cx="30963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0033CC"/>
                </a:solidFill>
              </a:rPr>
              <a:t>Ви представяме  част от творчеството на родители и деца от ПГ“Мечо Пух“ при Детска градина „Снежанка“ гр.Николаево</a:t>
            </a:r>
          </a:p>
          <a:p>
            <a:pPr algn="ctr"/>
            <a:r>
              <a:rPr lang="bg-BG" sz="2400" b="1" dirty="0" smtClean="0">
                <a:solidFill>
                  <a:srgbClr val="0033CC"/>
                </a:solidFill>
              </a:rPr>
              <a:t>Изложбите са реализирани съвместно по проект към Регионалния инспекторат на  образованието.</a:t>
            </a:r>
            <a:endParaRPr lang="bg-BG" sz="2400" b="1" dirty="0">
              <a:solidFill>
                <a:srgbClr val="0033CC"/>
              </a:solidFill>
            </a:endParaRPr>
          </a:p>
        </p:txBody>
      </p:sp>
      <p:pic>
        <p:nvPicPr>
          <p:cNvPr id="7172" name="Picture 4" descr="https://lh3.googleusercontent.com/LWm37Haij-xCHyPs0kpQGdcSNH13LD3T8yjAu279XLhzt-BKVQNPKK8UglMxOw4UX2kipQa9snwWeZ_GsP45dqnN2W6gUabED50iSWa82gfoox4r4whonGj5gtcaDUvpskq89fWqrO3huaqWsOuZL1D4KTKjaeUHAPR8EB9zCjk0HVqQclSys-kxAruuMapronMT2Lx-zteIIzKQDWD80AGU08V-fO3hlDdnSV1pNl_AQmAa_2W_17EdKDBq6WRWjAuNxE5ZV5HqKfcg6qvHWsBcvHd_SHekb7KLuyPkWqYtxVSmPviFhey15uaF9EG7-apHvFtwwpIb0nQSSb6fVY0ihK9kcWdmvODEsFMKtp0xe8cNwpFl4-szmcGVrwNPOoaUt5jYILAKxtaGtCGNCqXelbym5rDxzi19T59kNk6VnYqz0YdZeEU2fggkxsJhHhpxdPnSgB9v67NMdOw7LJ3CwCwalPVS9WbgzCbzCDZTXLDdZ4w6OlmWij33aJDKJj3gEEKldRk8arOP2OShGBkBC6MsxVnUS8nwn-GDmpKfbkAvJUWP5Hg2bbNSVhbHhMHTBl935lMidTPFP_3c6P6YoYoQsAuNHX2CpBuXpJDH451Wc2HnG6SUJPYI2ELGsZKywLkMhKlZC_hGGUo7xOAq3j8uHA0Rv4YxUuVz-ULjRT4Nutt6-gnXCfGlbQ=w1164-h873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61363"/>
            <a:ext cx="5328592" cy="3996444"/>
          </a:xfrm>
          <a:prstGeom prst="rect">
            <a:avLst/>
          </a:prstGeom>
          <a:noFill/>
          <a:ln w="444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4139952" y="1095126"/>
            <a:ext cx="4248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„БОГАТСТВАТА НА ЕСЕНТА“</a:t>
            </a:r>
            <a:endParaRPr lang="bg-BG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4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3.googleusercontent.com/scUT9srfm7lFGxOjCibctoQqcWQ8Yt5PcbD5R6DS3z9ARkHgncs4gb0W9EB4SrYwBJUgAG3QYS6Mz1HPE-EIXNn8kV0TJewKc1NJ2FGWtM0_vpC0sECHGJIlWn1whmKr7uIxXluCjTe-OaT-eluGvEjUQi74M174RiLKvVgrTUUtlOJErlabowI431bJtGBpkzyuywDuQkEpoxZfzyt4-c-gYxcy-lKwSWJT8huP6ZELb_DloIsVrnYNkOBVHPHpSj8vThLd8e7xN7RemSYAL120TkRBW-PPWgh-w6LI_D_RLRIvI4rm23paZOmLkY30RAzLvb9-_80CoYbqM-uNO9YvlQdE-8pZkKPjLRrxqNjkbECYBqET4vGP3lqMjf7hpHx085JW07BjzRrkM76E_DXhpx1IungBjzt2A6tn4JaV6l25UkHzDiOhSfWn8wXyrCOAuWAe_PoF4hnyV-gUUPu3gYfxhC3msGuhV7jkf8ficajN1OaFgejNMqZDTp7PlA4SmmK-tWwoy5dy4E1hzDPgYOYSSU1KOq1WyRxvwot-11V9vEZ_ZTjSGBeiho9D7uMvcEFplv1i9NYlu9kv-wzNPSilfYhOyc1yFOd-cA7flPyuZopSGFEnY83269-uwxwzdtWo_lLFRR_IsgLLhSuD3uzf4F9zjbTy_BxMO22KZsm7rU9AemRoHpiM2A=w655-h873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664296" cy="3551039"/>
          </a:xfrm>
          <a:prstGeom prst="rect">
            <a:avLst/>
          </a:prstGeom>
          <a:noFill/>
          <a:ln w="508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3.googleusercontent.com/8rpLyoTmjAqxcEt8IsksIKcA5Cz-DI2wH_osqPNHVrhmRkd3nMZnxFk-b_yYibNkv5W5dL87rD-0y3Ttewe2lKVcUodpcF4Py90_unCHIeUUHgCvCOrtQ2BPeKJZ2ETWuojT1nTjwvR7LEX2ryVPQH8xOKbE1lPXGKYqdPrYf9PWjk3saJ26KF7CZwiyzswJJ0iItVQR_I6lFX5bh_1I0WXoUQmQSJGK2ngzuykKE0VHBTuT8fidIwBU08N1dIbYzFumIbcnwu7fo9zZTy2shxWXXiqdpC9JjfhGNYkFcco0cCrxlsLnHhjlQMMKqwV4A112l8sSAMP3W36quTWvhgBxI72sCtYxFb95vvZCdJMNWyLsoqccSEPeDEhnyT6phh1sTb8d6vi8DSCIm43GVD3SL4JcM_vpTSifoUHhbTRlsziQYs92GWhbw1X31fvEhVrhmb_SqYEpnb3TCJvSMfXlU3G1cTTmwBVR28u5Ag7-Hb8k8ZDWAbAfZlcB9hU6VhKZWyEYxOy1fVpU-OsjYt3Kz0pU3k7jqjVqwOBQQ3uQuYcaMAY8LUSTsdgdFNFs6y6tWA3F1AIhvKodG3r8IZ_37UZJca_ImMS1R-oT_ZzxuO5ExBwj0epDSolLRugBMhYwZVgTCcMMEOkoebxoE3XpB813XrvcjgFeLyPlgUYArNjejOeUURenzZ7vQw=w655-h873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35950"/>
            <a:ext cx="2917437" cy="3888431"/>
          </a:xfrm>
          <a:prstGeom prst="rect">
            <a:avLst/>
          </a:prstGeom>
          <a:noFill/>
          <a:ln w="508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3.googleusercontent.com/TCGoevUbIhZ7Bzts2C52dbgGi374HQvG78jovSn-gpNjUjONDhTRR06ndIf5-TOgzRB0DsKxc_thsmCJjd1SUgLMkAsnijkhIO0f-w3kw8_jxM64YeZzqQVRZlDotWMXRCsc0gei1FCHauUy0xm7LIQP1JAii2eFqQFBzSYbyr9dz4yxf7PGVo9vvuN4P4faHZcgKhJGi3zXzsBnF7SW8W54m4RRlpOgkfy3eatNIFFIbZxZcdpeL-qTz6fsaZKBsAkmQTxP5wIRbLWKUPFRtdBD7GGMxrC6TgIrt8hseeFxmD5vftlKea8zEsvCU28kH9J-pfTIvQRuNoHdiiXJ5j93naBJxw0FliO3ysJCgAhgJnqESEa1xxAAQ6_hCsXgQafI-uHXBp2I7yRD1H4lSyCd-zUvRJORivgbroKD2N4XuJsYPyXFO5tNJWSsdLtCr5PXoriEllwwCUPGsYo8ZwrVM2tq3dmWj4-gAizvpXMnNGkLwpn29hSZ9ij7FVvhzHX6etW6nMdsQlDvlnMfD3FgMdTTpmHn5-K3w-aLtOyg36KpKQW4-xg6R0jvO72Xfx2Zts-ucbGu2MRMKBYMGLbLZUBF_qn7y-fJPhQ7erNY2Wzq9urnqOHIU8iFfsn51f21cMnaRVa2ch-xC3PPICZFyX1wk1b1t_FsGlOFm2bsamaGEvtqlEn9kY4ENA=w655-h873-no?authus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7" y="260648"/>
            <a:ext cx="2755358" cy="3672408"/>
          </a:xfrm>
          <a:prstGeom prst="rect">
            <a:avLst/>
          </a:prstGeom>
          <a:noFill/>
          <a:ln w="508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lh3.googleusercontent.com/32_fMjK8J7RegnvHp7eMlp6Ac8VLVc41CuQE_skBRVE6JTHG0TU5BCkAop0vN8oTgaXqwaB03i_bmobWNqJgOm-pzu-Z94dSKHPus_7qMyV2Fbqo13BbzAbPcY3T6TU41BClPbTmurL8tdJkrIMbLQpJ5-e3w7Eo6aHGJdFCLkpSV8EgkeSkBE4oAJsBPIPyP40dLSX8dph8j68zw_3zVXO4Xpt9FAu5WtkFTmpn-FIhDTEIGvrWYgScWskBAmGjgbeVLX71aHFvXIpnBIz5o58YU9_g6ZgRit3HiP6yPK3bpn5gbbSiJ8cDM_yNjTC47lr3KvwfdStP7FZEY4RSwJBcVAmxZCHnLYKDr_JkkU1f9My8QsGwVCWxDARlGems1PbJReHUUR2q9yTwAXnSnZAisY2O_6ctD-N3WXoyZ8C6CgwrcKmgnkkhM9HoRNp8x0riDxraQiMOpyT5ubawn9Cpb54GkdT1OiH0nteu8LWkpOtAJhSq4CO9dVtjwMVOeeZklOZx2YZNAYutkIq0in87gO-672hOdSNiUcMAREV6NWti17-rcgXjKGjDslcgEfLmOsCKl8kBI8cJCpLmjBtpFQnyXWI8JPSpryBXqOs07cA75ZeuIgdfgzBgB40VLK6TfPcTcGXiJE5jGekUtELCw7x27ydASfSY-OEM-LtxAQMIe2jtUkheQYHgtg=w655-h873-no?authuser=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t="25863" r="10733" b="9555"/>
          <a:stretch/>
        </p:blipFill>
        <p:spPr bwMode="auto">
          <a:xfrm>
            <a:off x="6265936" y="4005064"/>
            <a:ext cx="2794436" cy="2681480"/>
          </a:xfrm>
          <a:prstGeom prst="rect">
            <a:avLst/>
          </a:prstGeom>
          <a:noFill/>
          <a:ln w="508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lh3.googleusercontent.com/pw/ACtC-3d2mBFf5u5OIVKGX-Ke8_raeRUjXvkgQ19yvsl99PjzhkqeE04HpBwjz5fLhc7sUVOsGoKuSmKkky6AnbGcEnLkCmHRv_qqqoKbrvWxV4g5r5g_RhVH9nwGgLdiV6x0NoPFkQLMAGY3tdg-R9dq4by-u89mUaVGO_7xL-OrAblY8QoY0HVcmBxFTSXBOGbsEx8UWtUUGaMW3-8NHfqpeB7Jv9DK8NIZbQsK_CGCIJ4A9kAolUbrbbI0IbJsOUL0Ut6WRokHl2KxnluKmFHYY8ys0Hqh3EWLyJGz8ydbEga-gs7yyAr8KP8eSzWZUzqLF2h5TFdwgZFYPE98dLQfml9YGisY8N2121v54sQe_dwb0EALrILGRnrEmGCvXhrx414SVF3qR_POdQStG7yxTknNCjRxBpxnny09piyD9X1gXtVv_hFAV9iMV-77YDNpn2ro2gr7Unn_UJMhoi_kO9GEZyVpYxYaznXg1cC5ywP4-LmNQAorq1vwIx36Yi2Y2CCkN3p5xFt0FYQ5Ouxw_E_sd1eACCvJYCMLxTT_wuymL6vGTNZSicK5SQzQfzCByuyPNifhKZwRZVCNHRmea16Bh_87cOlffIhgjsao6pBLUi7PaZ-_I1EcE6-VTjzBr997ks_wSBbNFSvaNVrk4zuDmvvqkRSto6_Y4gxpwzeRemuvi96rR3cowqeb7OnNUOQGJjzQzEgN_ghFl17J=w655-h873-no?authuser=0&amp;authuser=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3" r="5335"/>
          <a:stretch/>
        </p:blipFill>
        <p:spPr bwMode="auto">
          <a:xfrm>
            <a:off x="166906" y="4005064"/>
            <a:ext cx="2852660" cy="2648661"/>
          </a:xfrm>
          <a:prstGeom prst="rect">
            <a:avLst/>
          </a:prstGeom>
          <a:noFill/>
          <a:ln w="508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Сватбени покани за есенна сват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" name="AutoShape 4" descr="Сватбени покани за есенна сватб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316090" y="548680"/>
            <a:ext cx="2336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0000FF"/>
                </a:solidFill>
              </a:rPr>
              <a:t>Приятно </a:t>
            </a:r>
          </a:p>
          <a:p>
            <a:pPr algn="ctr"/>
            <a:r>
              <a:rPr lang="bg-BG" sz="3600" b="1" dirty="0" smtClean="0">
                <a:solidFill>
                  <a:srgbClr val="0000FF"/>
                </a:solidFill>
              </a:rPr>
              <a:t>гледане!</a:t>
            </a:r>
            <a:endParaRPr lang="bg-BG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7sHWksHLp3kFHyOhkWsECSp4f-618WuutsRJ4T2p-YZ3IrDpg0shPUTAWg3teoT2ApPDZsWfqMHhixCMoC515W7bzHZODyJE3kP2s9n4jSY2_G4cD0vc1vc813qY6TYSmOXA_jidQq4ExSzGfZfhHPRAeh1B56OSbQHUfFAotWfWRViToFiQRbGFusTs-0bs9f56--HCCrHDSTGXSaLVzulZWgeLTCzAsYSA3n36UlqbCIYPvqm8Pz5N0FvODz8JnKu0z_8dk3-fgGd-iKnV7k5BDKWHE9pJqQF0ziip7Z7U0X276B2Q2HTCdoX3thnwMokNtC5Cg1bkrxAYVPCsKraoF9TIYix64UT6CYAQT5K2pPFpGjVTQqxCvkEFV2mn3NDZoZtq5XyvN-hPJYeeU1rSkIQsbHnJuuHm7Jc2k3aNuMjAQjsggTyScNIy-YfyjTvbqqTRZXiP4cBUxNh7mEBK39z10vnDkJ_TFJBA9sPTwWK3FaZDmPP30ykvG8dzIlajJ977_Y_Wp4FLjZI8HaQBywuGuUMQInfXWHEYl21BRB5AmHqERiMYznV5W1m3gJK7r4DKviiERDRWNOsWSiyGXhaXYhMC9moEaeRK-VVZcGU_ERX5Lf-SCdwWrcMcaop_i5T0019YaWayTIlBFgOZRbrS7Tv2arKtVAT_ZLQ-4pHscCcWEpJdgg6XvA=w655-h873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7421" r="-1" b="18156"/>
          <a:stretch/>
        </p:blipFill>
        <p:spPr bwMode="auto">
          <a:xfrm>
            <a:off x="827584" y="3308212"/>
            <a:ext cx="3456384" cy="3245724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ZuzDyk5MgiEWDfDaB55l0R0cgqFemd76vevUYW2HJifUEdkR1UDBtcJOyAXqFXP7P4mVYxKaNTUcQ73HLwM8gWfxjeHM4bJrsBzdk3FPPJw3_Q1LpGhdAbTf59-fageul3p7QRjeqOI2zQr5SKpkr_tymMESxKPYPX3SPKO3RO3EegzdRTqYhIgcQW68i9YmBkUkhGwepQ4XrdU9Hz56eOTbALB7JGy65_6ArSexaMdEUi4LDYB7pgiyEldR3My8FbUVwSm-rsnQOtlr5C0JxJSr6P2JtFbQH4umETBEFiJYVJANoXA2GWE0mA1Uli8L_8gc5DjWFJeOE_uTNowhMvWTt7EHJDgDOhDOX6jTBAfjPq81AnVO7kBc1X7Bp_firWQkAHMd2nuA_OGHQ4i1Kcoq3rx3LWlozE9_Cj7bAAlA4CEYS3nktafeKO4rFzgwprDi7m8W_wHgsSAMX4yqLRZIk5G_1W7xUrr99P4RySbvv7dAYKuvcX_YSzg2t6l94-4NYrQkwuZeANYZ5NFty2qSbYkn_rZ6Ff6RA1USQ1Rve-tiZqU8V0sSpwhhjnmVH3j96LIGC7kMGWGrF374OdKX6ao_kr3HZNW6GNSWjh2fGAoEIjPMaxNZTvb_izZs7p27WqZ3ffT65vctdk8z19n6Qu47P636FhfB5xfOoQsUgdL6tmM2-Q9Jab080g=w655-h873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53336"/>
            <a:ext cx="4051996" cy="5400600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h3.googleusercontent.com/h5PLVDpvgv20GcL789YeHw9d7uCrd_gbimE6K1RdAUgwmGWdHIJgtVZrbRGZSJsdqd3CAm5oN7XFdfcPr0JOZ9GKmLvvE3vGpWM7N91Wq8ry65lWbkKzatX9Lnv_M0Ij4N_3F6sZRYSfKT4MOGpVJvxoLRrwRUWt_Oj4cvjDBZl-zwXGoIcaHQEnv7Rpq0amKQbwv5-SUn3HYq8FDbrm6k29MHe2Q_Ixr4ywJJsJAvHdm7EwvNEdPJZrumYSTsPmO9iKvVwAkOdsMEv6qkwepyD6TeK234WksSIUQYvBKrHuq-Px6UUACsCdDjsg8D1fB9M727Fpd84hAs5H9Z2q0qq2lyy0kFEA3BpOfeYO2P4RB_R0EMfKMZBoZT0N5GkTGtVSKeSNWvZOgiMd07YSXMfg-UAp69zeaQ2eWGoKauYsj-9JVtMI1twuwQQGBB5yij3Un1jFF9EscO1VKszRny2uLJN-C2GyE1S39WUYfWMmy8innZky_YCUMToDR3XyHeNp1VFA-jocLqDc2B1gWskYQomqqRG7uO-m8Or_4zkoGwc81q2pxk8iZhDVHLpPqhlawx45NmVwbPS9KLdDXtM5DSgSthio4UX0UHgmc77q9XlxYljJG-HMA_Of0Z6NE8oyWH2h_qVvFjNCYLyeyPum2gnlwDnBMesJholj1Qea0VVy5cs-Z6HPb2KStw=w655-h873-no?authuser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9812" r="3908" b="15638"/>
          <a:stretch/>
        </p:blipFill>
        <p:spPr bwMode="auto">
          <a:xfrm>
            <a:off x="1037912" y="548680"/>
            <a:ext cx="2798237" cy="2615370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115</Words>
  <Application>Microsoft Office PowerPoint</Application>
  <PresentationFormat>Презентация на цял екран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0" baseType="lpstr">
      <vt:lpstr>Office тема</vt:lpstr>
      <vt:lpstr>Презентация на PowerPoint</vt:lpstr>
      <vt:lpstr>Презентация на PowerPoint</vt:lpstr>
      <vt:lpstr>Култура, образование, религия</vt:lpstr>
      <vt:lpstr>Презентация на PowerPoint</vt:lpstr>
      <vt:lpstr>Презентация на PowerPoint</vt:lpstr>
      <vt:lpstr>НИКУЛДЕН – ПРАЗНИК НА ОБЩИНА НИКОЛАЕВО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НИКОЛАЕВО – ГРАД, ОБЩИНА, ИСТОРИЯ,  ПРИРОДА, ДОМ, ВСИЧКО</dc:title>
  <dc:creator>35988</dc:creator>
  <cp:lastModifiedBy>ivan</cp:lastModifiedBy>
  <cp:revision>25</cp:revision>
  <dcterms:created xsi:type="dcterms:W3CDTF">2020-11-30T09:37:02Z</dcterms:created>
  <dcterms:modified xsi:type="dcterms:W3CDTF">2020-12-04T14:54:25Z</dcterms:modified>
</cp:coreProperties>
</file>